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4" r:id="rId21"/>
    <p:sldId id="286" r:id="rId22"/>
    <p:sldId id="287" r:id="rId23"/>
    <p:sldId id="262" r:id="rId24"/>
    <p:sldId id="260" r:id="rId25"/>
    <p:sldId id="288" r:id="rId26"/>
    <p:sldId id="289" r:id="rId27"/>
    <p:sldId id="290" r:id="rId28"/>
    <p:sldId id="291" r:id="rId29"/>
    <p:sldId id="292" r:id="rId30"/>
    <p:sldId id="263" r:id="rId31"/>
    <p:sldId id="259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264" r:id="rId41"/>
    <p:sldId id="265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07" r:id="rId50"/>
    <p:sldId id="266" r:id="rId51"/>
    <p:sldId id="267" r:id="rId52"/>
    <p:sldId id="309" r:id="rId53"/>
    <p:sldId id="310" r:id="rId54"/>
    <p:sldId id="312" r:id="rId55"/>
    <p:sldId id="314" r:id="rId56"/>
    <p:sldId id="313" r:id="rId57"/>
    <p:sldId id="311" r:id="rId58"/>
    <p:sldId id="271" r:id="rId59"/>
    <p:sldId id="26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34"/>
  </p:normalViewPr>
  <p:slideViewPr>
    <p:cSldViewPr snapToGrid="0">
      <p:cViewPr>
        <p:scale>
          <a:sx n="125" d="100"/>
          <a:sy n="125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2: Instrumental Variables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dirty="0"/>
                  <a:t>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pPr lvl="1"/>
                <a:r>
                  <a:rPr lang="en-US" dirty="0"/>
                  <a:t>This would likely pass the instrument exogeneity test</a:t>
                </a:r>
              </a:p>
              <a:p>
                <a:pPr lvl="2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would likely fail the instrument relevance test</a:t>
                </a:r>
              </a:p>
              <a:p>
                <a:pPr lvl="2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52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but…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r>
                  <a:rPr lang="en-US" dirty="0"/>
                  <a:t>What about the distance to a four year college?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instrument exogeneity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so larger samples are better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 get larger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r>
              <a:rPr lang="en-US" dirty="0"/>
              <a:t>Using instrumental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possibly have larger standard errors</a:t>
                </a:r>
              </a:p>
              <a:p>
                <a:r>
                  <a:rPr lang="en-US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weak?</a:t>
                </a:r>
              </a:p>
              <a:p>
                <a:pPr lvl="1"/>
                <a:r>
                  <a:rPr lang="en-US" dirty="0"/>
                  <a:t>The IV estimator becomes very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r>
                  <a:rPr lang="en-US" dirty="0"/>
                  <a:t>Structural Model </a:t>
                </a:r>
              </a:p>
              <a:p>
                <a:pPr lvl="1"/>
                <a:r>
                  <a:rPr lang="en-US" dirty="0"/>
                  <a:t>An equation derived from economic theory or economic reasoning – looking at a causal relationship from theory</a:t>
                </a:r>
                <a:endParaRPr lang="bg-BG" dirty="0"/>
              </a:p>
              <a:p>
                <a:pPr lvl="1"/>
                <a:r>
                  <a:rPr lang="bg-BG" dirty="0"/>
                  <a:t>I</a:t>
                </a:r>
                <a:r>
                  <a:rPr lang="en-US" dirty="0"/>
                  <a:t>implementing a structural model in econometric analysis may be biased by endogeneity</a:t>
                </a:r>
              </a:p>
              <a:p>
                <a:r>
                  <a:rPr lang="en-US" dirty="0"/>
                  <a:t>Reduced Form Model</a:t>
                </a:r>
              </a:p>
              <a:p>
                <a:pPr lvl="1"/>
                <a:r>
                  <a:rPr lang="en-US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the direct 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already appears in our structural model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Method of Moments (First Order Conditions) gets us our IV estimators for three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pPr lvl="1"/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pPr lvl="1"/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BFCB-8BA6-F6CB-61A2-0EB8C0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79258-5232-3906-DF11-BA0E9F84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(1995) Discussion for online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6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(you may see this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r>
                  <a:rPr lang="en-US" dirty="0"/>
                  <a:t>Reduced-form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assumption are </a:t>
                </a:r>
              </a:p>
              <a:p>
                <a:pPr lvl="1"/>
                <a:r>
                  <a:rPr lang="en-US" dirty="0"/>
                  <a:t>Instrument Relevance: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897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homoscedasticity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dirty="0"/>
                  <a:t>We need at least as many excluded explanatory variables as there are included endogenous variables – rank condition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first stage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dirty="0"/>
              <a:t>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0.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relevance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exogeneity for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use an alternative that works when IQ does not satisfy assumptions</a:t>
                </a:r>
              </a:p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dirty="0"/>
                  <a:t>We 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an IV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43C2-6240-D94E-0135-F5C9DA58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8A96-94CA-932A-0925-DE6F761D1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60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Testing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pPr lvl="1"/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2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</a:t>
                </a:r>
                <a:r>
                  <a:rPr lang="en-US"/>
                  <a:t>the structural error term</a:t>
                </a:r>
                <a:endParaRPr lang="en-US" dirty="0"/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</a:t>
                </a:r>
                <a:r>
                  <a:rPr lang="en-US" dirty="0" err="1"/>
                  <a:t>practicely</a:t>
                </a:r>
                <a:r>
                  <a:rPr lang="en-US" dirty="0"/>
                  <a:t>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endogenous (assuming homoskedasticity holds)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subset?\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two assumptions</a:t>
                </a:r>
              </a:p>
              <a:p>
                <a:r>
                  <a:rPr lang="en-US" dirty="0"/>
                  <a:t>Instrumental Variable</a:t>
                </a:r>
              </a:p>
              <a:p>
                <a:pPr lvl="1"/>
                <a:r>
                  <a:rPr lang="en-US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r>
                  <a:rPr lang="en-US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r>
                  <a:rPr lang="en-US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r>
                  <a:rPr lang="en-US" dirty="0"/>
                  <a:t>We </a:t>
                </a:r>
                <a:r>
                  <a:rPr lang="en-US" b="1" dirty="0"/>
                  <a:t>cannot</a:t>
                </a:r>
                <a:r>
                  <a:rPr lang="en-US" dirty="0"/>
                  <a:t>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10084</TotalTime>
  <Words>4336</Words>
  <Application>Microsoft Macintosh PowerPoint</Application>
  <PresentationFormat>Widescreen</PresentationFormat>
  <Paragraphs>456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Week 2: Instrumental Variables 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Instrumental Variable Example</vt:lpstr>
      <vt:lpstr>Instrumental Variable Example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Example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Stata Examples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Samuel Rowe</cp:lastModifiedBy>
  <cp:revision>47</cp:revision>
  <dcterms:created xsi:type="dcterms:W3CDTF">2023-07-24T20:27:11Z</dcterms:created>
  <dcterms:modified xsi:type="dcterms:W3CDTF">2023-07-31T20:31:15Z</dcterms:modified>
</cp:coreProperties>
</file>